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30275213" cy="21383625"/>
  <p:notesSz cx="6858000" cy="9144000"/>
  <p:defaultTextStyle>
    <a:defPPr>
      <a:defRPr lang="pt-BR"/>
    </a:defPPr>
    <a:lvl1pPr marL="0" algn="l" defTabSz="2045147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1pPr>
    <a:lvl2pPr marL="1022574" algn="l" defTabSz="2045147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2pPr>
    <a:lvl3pPr marL="2045147" algn="l" defTabSz="2045147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3pPr>
    <a:lvl4pPr marL="3067721" algn="l" defTabSz="2045147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4pPr>
    <a:lvl5pPr marL="4090294" algn="l" defTabSz="2045147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5pPr>
    <a:lvl6pPr marL="5112868" algn="l" defTabSz="2045147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6pPr>
    <a:lvl7pPr marL="6135441" algn="l" defTabSz="2045147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7pPr>
    <a:lvl8pPr marL="7158015" algn="l" defTabSz="2045147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8pPr>
    <a:lvl9pPr marL="8180588" algn="l" defTabSz="2045147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24" d="100"/>
          <a:sy n="24" d="100"/>
        </p:scale>
        <p:origin x="1092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4464-DACB-4B9A-9E30-B79E62C91917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1B55-2417-429D-8D5D-0682115B24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2306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4464-DACB-4B9A-9E30-B79E62C91917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1B55-2417-429D-8D5D-0682115B24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395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4464-DACB-4B9A-9E30-B79E62C91917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1B55-2417-429D-8D5D-0682115B24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837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4464-DACB-4B9A-9E30-B79E62C91917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1B55-2417-429D-8D5D-0682115B24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1975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4464-DACB-4B9A-9E30-B79E62C91917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1B55-2417-429D-8D5D-0682115B24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8925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4464-DACB-4B9A-9E30-B79E62C91917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1B55-2417-429D-8D5D-0682115B24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76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4464-DACB-4B9A-9E30-B79E62C91917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1B55-2417-429D-8D5D-0682115B24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6953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4464-DACB-4B9A-9E30-B79E62C91917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1B55-2417-429D-8D5D-0682115B24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3295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4464-DACB-4B9A-9E30-B79E62C91917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1B55-2417-429D-8D5D-0682115B24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4464-DACB-4B9A-9E30-B79E62C91917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1B55-2417-429D-8D5D-0682115B24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605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14464-DACB-4B9A-9E30-B79E62C91917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31B55-2417-429D-8D5D-0682115B24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681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14464-DACB-4B9A-9E30-B79E62C91917}" type="datetimeFigureOut">
              <a:rPr lang="pt-BR" smtClean="0"/>
              <a:t>01/10/2021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31B55-2417-429D-8D5D-0682115B24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4235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1" y="0"/>
            <a:ext cx="30275213" cy="21383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568"/>
          </a:p>
        </p:txBody>
      </p:sp>
      <p:sp>
        <p:nvSpPr>
          <p:cNvPr id="5" name="Retângulo 4"/>
          <p:cNvSpPr/>
          <p:nvPr/>
        </p:nvSpPr>
        <p:spPr>
          <a:xfrm>
            <a:off x="885846" y="357792"/>
            <a:ext cx="29029366" cy="206797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568"/>
          </a:p>
        </p:txBody>
      </p:sp>
      <p:cxnSp>
        <p:nvCxnSpPr>
          <p:cNvPr id="17" name="Conector reto 16"/>
          <p:cNvCxnSpPr/>
          <p:nvPr/>
        </p:nvCxnSpPr>
        <p:spPr>
          <a:xfrm flipV="1">
            <a:off x="-14154" y="10435126"/>
            <a:ext cx="9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ângulo 19"/>
          <p:cNvSpPr/>
          <p:nvPr/>
        </p:nvSpPr>
        <p:spPr>
          <a:xfrm>
            <a:off x="16933408" y="18272884"/>
            <a:ext cx="12990449" cy="27600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568"/>
          </a:p>
        </p:txBody>
      </p:sp>
      <p:cxnSp>
        <p:nvCxnSpPr>
          <p:cNvPr id="22" name="Conector reto 21"/>
          <p:cNvCxnSpPr/>
          <p:nvPr/>
        </p:nvCxnSpPr>
        <p:spPr>
          <a:xfrm>
            <a:off x="22331752" y="18276956"/>
            <a:ext cx="0" cy="27600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>
            <a:off x="27155650" y="18280462"/>
            <a:ext cx="0" cy="27600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22772886" y="18371795"/>
            <a:ext cx="3502627" cy="476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97" dirty="0"/>
              <a:t>CONTEÚDO DA PRANCHA</a:t>
            </a:r>
            <a:endParaRPr lang="pt-BR" sz="3744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27278774" y="18371795"/>
            <a:ext cx="1059911" cy="4767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97" dirty="0"/>
              <a:t>FOLHA</a:t>
            </a:r>
            <a:endParaRPr lang="pt-BR" sz="3744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27491007" y="19025323"/>
            <a:ext cx="1343584" cy="1629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989" dirty="0"/>
              <a:t>X/</a:t>
            </a:r>
            <a:endParaRPr lang="pt-BR" sz="16859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28541190" y="19423261"/>
            <a:ext cx="834846" cy="1629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989" dirty="0"/>
              <a:t>4</a:t>
            </a:r>
            <a:endParaRPr lang="pt-BR" sz="16859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12192230" y="7391366"/>
            <a:ext cx="6726265" cy="2782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740" dirty="0"/>
              <a:t>PRANCHA A1</a:t>
            </a:r>
          </a:p>
          <a:p>
            <a:r>
              <a:rPr lang="pt-BR" sz="8740" dirty="0"/>
              <a:t>841 X 594 mm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0" y="18534226"/>
            <a:ext cx="923330" cy="230659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pt-BR" sz="4800"/>
              <a:t>ANEXO </a:t>
            </a:r>
            <a:r>
              <a:rPr lang="pt-BR" sz="4800" smtClean="0"/>
              <a:t>II</a:t>
            </a:r>
            <a:endParaRPr lang="pt-BR" sz="48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0617" y="18324167"/>
            <a:ext cx="4220002" cy="2657531"/>
          </a:xfrm>
          <a:prstGeom prst="rect">
            <a:avLst/>
          </a:prstGeom>
        </p:spPr>
      </p:pic>
      <p:cxnSp>
        <p:nvCxnSpPr>
          <p:cNvPr id="31" name="Conector reto 30"/>
          <p:cNvCxnSpPr/>
          <p:nvPr/>
        </p:nvCxnSpPr>
        <p:spPr>
          <a:xfrm>
            <a:off x="7558090" y="21034208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16933409" y="21021508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 flipV="1">
            <a:off x="29949980" y="10435126"/>
            <a:ext cx="3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12234865" y="21031035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/>
          <p:cNvCxnSpPr/>
          <p:nvPr/>
        </p:nvCxnSpPr>
        <p:spPr>
          <a:xfrm>
            <a:off x="23589746" y="21028024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>
            <a:off x="7558090" y="3008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>
            <a:off x="16933409" y="-9692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>
            <a:off x="12234865" y="-165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/>
          <p:nvPr/>
        </p:nvCxnSpPr>
        <p:spPr>
          <a:xfrm>
            <a:off x="23589746" y="-3176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8594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15</Words>
  <Application>Microsoft Office PowerPoint</Application>
  <PresentationFormat>Personalizar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Fernando de Oliveira Volkmer</dc:creator>
  <cp:lastModifiedBy>Letícia Hasckel Gewehr</cp:lastModifiedBy>
  <cp:revision>9</cp:revision>
  <dcterms:created xsi:type="dcterms:W3CDTF">2021-09-01T15:49:52Z</dcterms:created>
  <dcterms:modified xsi:type="dcterms:W3CDTF">2021-10-01T13:34:41Z</dcterms:modified>
</cp:coreProperties>
</file>